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7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28/02/2026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089002"/>
              </p:ext>
            </p:extLst>
          </p:nvPr>
        </p:nvGraphicFramePr>
        <p:xfrm>
          <a:off x="1099318" y="1178561"/>
          <a:ext cx="10359930" cy="3394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200752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30697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319715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60743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95947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01/02/2026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28/02/2026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28/02/2026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2643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146</cp:revision>
  <cp:lastPrinted>2018-02-13T17:09:28Z</cp:lastPrinted>
  <dcterms:created xsi:type="dcterms:W3CDTF">2018-02-03T22:13:09Z</dcterms:created>
  <dcterms:modified xsi:type="dcterms:W3CDTF">2026-03-02T18:26:13Z</dcterms:modified>
</cp:coreProperties>
</file>